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8" r:id="rId3"/>
    <p:sldId id="259" r:id="rId4"/>
    <p:sldId id="260" r:id="rId5"/>
    <p:sldId id="257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92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6" r:id="rId32"/>
    <p:sldId id="287" r:id="rId33"/>
    <p:sldId id="288" r:id="rId34"/>
    <p:sldId id="289" r:id="rId35"/>
    <p:sldId id="290" r:id="rId36"/>
    <p:sldId id="291" r:id="rId37"/>
    <p:sldId id="28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10/21/2023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651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250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906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350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775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74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10/21/2023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165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10/21/2023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48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10/21/2023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57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976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029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10/21/2023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63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1768A135-55F2-1DA1-2B80-F64A379BD0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5607" r="-1" b="18129"/>
          <a:stretch/>
        </p:blipFill>
        <p:spPr>
          <a:xfrm>
            <a:off x="1525" y="-38090"/>
            <a:ext cx="12188951" cy="6857990"/>
          </a:xfrm>
          <a:prstGeom prst="rect">
            <a:avLst/>
          </a:prstGeom>
        </p:spPr>
      </p:pic>
      <p:grpSp>
        <p:nvGrpSpPr>
          <p:cNvPr id="13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355A8D1-214A-5909-842C-4C8BEED759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2606" y="1122363"/>
            <a:ext cx="7063739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CALC 2 CH 10 Sequences </a:t>
            </a:r>
            <a:r>
              <a:rPr lang="en-US">
                <a:solidFill>
                  <a:srgbClr val="FFFFFF"/>
                </a:solidFill>
              </a:rPr>
              <a:t>And Infinite Series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E6E86C-7F67-C75D-787A-C4B4C52D5D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2606" y="3602038"/>
            <a:ext cx="7063739" cy="1655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J Briggs</a:t>
            </a:r>
          </a:p>
        </p:txBody>
      </p:sp>
    </p:spTree>
    <p:extLst>
      <p:ext uri="{BB962C8B-B14F-4D97-AF65-F5344CB8AC3E}">
        <p14:creationId xmlns:p14="http://schemas.microsoft.com/office/powerpoint/2010/main" val="2890251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6A8901-DDE4-24CA-2CD5-402E0C8FD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188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D3619D-6D91-6049-CF34-08209D63A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18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89EECB-02AC-46FA-E569-53F897035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636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F1EF7C-D5F1-A566-CB80-5699D6AF1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64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6C201B-7493-22BE-3775-3D11DAD3A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40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7EA01B-4F58-C971-7C7F-069F56A70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960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64B645-ADAA-4598-3E41-CF749DD98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74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0387B5-6AD6-0EEA-6575-211259380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24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36CBAA-2F74-4D08-8765-54BA1D4A7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06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436B3A-D831-E911-96B5-8704C4874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749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405343-E584-F878-F09E-47E54454E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5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904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franco memes. Best Collection of funny Jamesfranco pictures on iFunny  Brazil">
            <a:extLst>
              <a:ext uri="{FF2B5EF4-FFF2-40B4-BE49-F238E27FC236}">
                <a16:creationId xmlns:a16="http://schemas.microsoft.com/office/drawing/2014/main" id="{DF9278E3-A1FC-0B03-0FE7-DD1BFD60D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5" y="338902"/>
            <a:ext cx="5885737" cy="641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ames Franco Spiderman 3 GIFs | Tenor">
            <a:extLst>
              <a:ext uri="{FF2B5EF4-FFF2-40B4-BE49-F238E27FC236}">
                <a16:creationId xmlns:a16="http://schemas.microsoft.com/office/drawing/2014/main" id="{F26285EC-DC95-A8E2-3089-CD0D07A67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8" y="2752420"/>
            <a:ext cx="6028612" cy="400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arbie (2023) Sourceblog : denvilleneuve: JAMES FRANCO as HARRY OSBORN...">
            <a:extLst>
              <a:ext uri="{FF2B5EF4-FFF2-40B4-BE49-F238E27FC236}">
                <a16:creationId xmlns:a16="http://schemas.microsoft.com/office/drawing/2014/main" id="{34CB5FAD-C326-8DF1-65A9-3D340791E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25" y="266700"/>
            <a:ext cx="3383882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909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380405-AF6F-4B50-6AA6-734990A2A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51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927417-4306-5444-F5F4-5A035BDD6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44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9B850D-FA58-886E-36ED-94977E98F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8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B73C4B-D508-FFFD-BFD7-D81874117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651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8E37C4-91CB-EE4F-26C8-596294DDF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21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BB9F8D-36D0-B6A4-B691-219A7C1C1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44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71822A-F2BA-F655-06ED-D4F8407DB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637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5B041C-EB05-7974-8344-0028108FE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67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AF4442-F3FD-FEBC-439C-6CD20A391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608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C6CD80-716E-FA96-2856-A93C13C05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531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42EC61-A8C1-28DC-A454-E372CC5DE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114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22E07B-E7B2-39EA-8CAE-7763D8E62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082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CA740A-71B8-1446-6239-D4954D177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45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8C3E0A-FB08-B141-ACE8-887B0B93C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975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739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61F148-F2E9-F29A-C10D-C71AFF66A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195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097657-7F4B-0E76-09F8-3974DA3BB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950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04A8CC-A491-3F07-0D65-8C17B333D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19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at's All Folks - Bugs Bunny - YouTube">
            <a:extLst>
              <a:ext uri="{FF2B5EF4-FFF2-40B4-BE49-F238E27FC236}">
                <a16:creationId xmlns:a16="http://schemas.microsoft.com/office/drawing/2014/main" id="{EABF8D83-D712-C78B-415F-072AE07DB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324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4BD6E0-99A3-69F9-5341-F32FD1B08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704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7057D7-8B2F-FF73-74F1-4D554E40A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970" y="1343025"/>
            <a:ext cx="5455055" cy="54768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B21DB7-4D47-89C7-0712-4A0060866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55" y="161925"/>
            <a:ext cx="5804419" cy="6534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F434E2-3572-B128-92A3-20C1D49EF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225" y="38100"/>
            <a:ext cx="2590800" cy="195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51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646B7A-C59D-FC30-FCE4-14D452236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67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6845D2-6480-1A72-271E-74C3A5C9C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815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2726F-7EFD-1C80-B58C-7BE217945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00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5F29CF-FC5E-70E9-222C-A09E1136F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67380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8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10</Words>
  <Application>Microsoft Office PowerPoint</Application>
  <PresentationFormat>Widescreen</PresentationFormat>
  <Paragraphs>2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Gill Sans Nova</vt:lpstr>
      <vt:lpstr>ConfettiVTI</vt:lpstr>
      <vt:lpstr>CALC 2 CH 10 Sequences And Infinite Series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CALC 2 CH 10</dc:title>
  <dc:creator>Charles Seager</dc:creator>
  <cp:lastModifiedBy>Charles Seager</cp:lastModifiedBy>
  <cp:revision>4</cp:revision>
  <dcterms:created xsi:type="dcterms:W3CDTF">2023-02-15T17:51:18Z</dcterms:created>
  <dcterms:modified xsi:type="dcterms:W3CDTF">2023-10-21T17:15:46Z</dcterms:modified>
</cp:coreProperties>
</file>